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1" autoAdjust="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769662-4083-4E46-9AAF-871E5D3DF6AC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E82D76-4988-4C82-B2E6-399A47CC11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074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9662-4083-4E46-9AAF-871E5D3DF6AC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2D76-4988-4C82-B2E6-399A47CC11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72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9662-4083-4E46-9AAF-871E5D3DF6AC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2D76-4988-4C82-B2E6-399A47CC11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38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9662-4083-4E46-9AAF-871E5D3DF6AC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2D76-4988-4C82-B2E6-399A47CC11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90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3769662-4083-4E46-9AAF-871E5D3DF6AC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E82D76-4988-4C82-B2E6-399A47CC113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5780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9662-4083-4E46-9AAF-871E5D3DF6AC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2D76-4988-4C82-B2E6-399A47CC11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1827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9662-4083-4E46-9AAF-871E5D3DF6AC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2D76-4988-4C82-B2E6-399A47CC11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1703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9662-4083-4E46-9AAF-871E5D3DF6AC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2D76-4988-4C82-B2E6-399A47CC11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34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9662-4083-4E46-9AAF-871E5D3DF6AC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2D76-4988-4C82-B2E6-399A47CC11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79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3769662-4083-4E46-9AAF-871E5D3DF6AC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1E82D76-4988-4C82-B2E6-399A47CC11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3653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3769662-4083-4E46-9AAF-871E5D3DF6AC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1E82D76-4988-4C82-B2E6-399A47CC11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60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3769662-4083-4E46-9AAF-871E5D3DF6AC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E82D76-4988-4C82-B2E6-399A47CC11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752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wblg.dict.edu.tw/holodict_ne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p194097.ntcu.edu.tw/course/course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本土語言媒體</a:t>
            </a:r>
            <a:r>
              <a:rPr lang="en-US" altLang="zh-TW" dirty="0" smtClean="0"/>
              <a:t>_</a:t>
            </a:r>
            <a:br>
              <a:rPr lang="en-US" altLang="zh-TW" dirty="0" smtClean="0"/>
            </a:br>
            <a:r>
              <a:rPr lang="zh-TW" altLang="en-US" dirty="0" smtClean="0"/>
              <a:t>本土語言媒體素材分享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下營國小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250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台灣閩南語常用詞辭典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3145719" y="2286000"/>
            <a:ext cx="6389511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7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楊允言教學資料庫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0000" t="9662" r="24022" b="10145"/>
          <a:stretch/>
        </p:blipFill>
        <p:spPr>
          <a:xfrm>
            <a:off x="2557669" y="1537253"/>
            <a:ext cx="682487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7607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徽章</Template>
  <TotalTime>7</TotalTime>
  <Words>16</Words>
  <Application>Microsoft Office PowerPoint</Application>
  <PresentationFormat>寬螢幕</PresentationFormat>
  <Paragraphs>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微軟正黑體</vt:lpstr>
      <vt:lpstr>新細明體</vt:lpstr>
      <vt:lpstr>Arial</vt:lpstr>
      <vt:lpstr>Gill Sans MT</vt:lpstr>
      <vt:lpstr>Impact</vt:lpstr>
      <vt:lpstr>Badge</vt:lpstr>
      <vt:lpstr>本土語言媒體_ 本土語言媒體素材分享</vt:lpstr>
      <vt:lpstr>台灣閩南語常用詞辭典</vt:lpstr>
      <vt:lpstr>楊允言教學資料庫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本土語言媒體_ 本土語言媒體素材分享</dc:title>
  <dc:creator>Windows 使用者</dc:creator>
  <cp:lastModifiedBy>Windows 使用者</cp:lastModifiedBy>
  <cp:revision>1</cp:revision>
  <dcterms:created xsi:type="dcterms:W3CDTF">2021-03-24T03:13:49Z</dcterms:created>
  <dcterms:modified xsi:type="dcterms:W3CDTF">2021-03-24T03:20:53Z</dcterms:modified>
</cp:coreProperties>
</file>