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9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645" autoAdjust="0"/>
  </p:normalViewPr>
  <p:slideViewPr>
    <p:cSldViewPr>
      <p:cViewPr varScale="1">
        <p:scale>
          <a:sx n="72" d="100"/>
          <a:sy n="72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F06-9B1A-4672-8105-CA3410D73944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9A25-4B2C-4063-A4D9-7EDACE154E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59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A25-4B2C-4063-A4D9-7EDACE154E3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43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18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8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03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60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44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96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11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437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96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27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71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19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2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7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02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21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28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2021/7/6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96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violin-oil-painting-antonio-capel.jpg"/>
          <p:cNvPicPr>
            <a:picLocks noChangeAspect="1"/>
          </p:cNvPicPr>
          <p:nvPr/>
        </p:nvPicPr>
        <p:blipFill>
          <a:blip r:embed="rId3" cstate="print">
            <a:lum bright="4000" contrast="-13000"/>
          </a:blip>
          <a:stretch>
            <a:fillRect/>
          </a:stretch>
        </p:blipFill>
        <p:spPr>
          <a:xfrm>
            <a:off x="450818" y="3501008"/>
            <a:ext cx="2609014" cy="29026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altLang="zh-TW" sz="4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zh-TW" sz="4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年度第社區生活營校園輔導活動</a:t>
            </a:r>
            <a:r>
              <a:rPr lang="zh-TW" altLang="en-US" sz="4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－「</a:t>
            </a:r>
            <a:r>
              <a:rPr lang="zh-TW" altLang="zh-TW" sz="42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陽光青少年</a:t>
            </a:r>
            <a:r>
              <a:rPr lang="zh-TW" altLang="en-US" sz="42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」成果簡報</a:t>
            </a:r>
            <a:r>
              <a:rPr lang="zh-TW" altLang="zh-TW" sz="4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42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58200" cy="9144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臺南市下營區下營國小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714400"/>
            <a:ext cx="5544616" cy="9144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計畫預期效果</a:t>
            </a:r>
            <a:endParaRPr lang="zh-TW" altLang="en-US" sz="44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1772816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養成欣賞音樂的習慣與鑑賞能力。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培養藝術修養，陶冶高尚情操。</a:t>
            </a:r>
            <a:br>
              <a:rPr lang="zh-TW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藉技藝學習，提升挫折容忍力。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提升家庭功能、強化親子關係。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結合本校原有特色團隊，為校園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 注入新活力。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藉提供演出舞臺予以成就感。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476672"/>
            <a:ext cx="4641776" cy="9144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整體效益評估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504" y="1844824"/>
            <a:ext cx="87849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◎提升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興趣，發展學生多元技能，並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過往大眾心中認為難窺堂奧的小提琴技藝，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增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進學生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信心。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改善個案情緒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控管能力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增進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人際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關係。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◎學生學習意願轉趨積極。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擴大開設進階班、初階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班、低音部，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讓更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多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學生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受惠。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458200" cy="9144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議題宣導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292080" y="3457982"/>
            <a:ext cx="3240360" cy="5760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線上會議進行性平宣導。</a:t>
            </a:r>
            <a:endParaRPr kumimoji="0" lang="zh-TW" alt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76274" y="6063601"/>
            <a:ext cx="4049733" cy="4594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網路心樣貌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網路素養與認知宣導。</a:t>
            </a:r>
            <a:endParaRPr kumimoji="0" lang="zh-TW" alt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618209" y="3406971"/>
            <a:ext cx="3672408" cy="5760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線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上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授課</a:t>
            </a:r>
            <a:r>
              <a:rPr kumimoji="0" lang="zh-TW" alt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反毒宣導</a:t>
            </a:r>
            <a:r>
              <a:rPr kumimoji="0" lang="en-US" altLang="zh-TW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(110.06.24)</a:t>
            </a:r>
            <a:r>
              <a:rPr kumimoji="0" lang="zh-TW" alt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kumimoji="0" lang="zh-TW" alt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5549257" y="6063601"/>
            <a:ext cx="2983183" cy="4594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數位性別暴力防治宣導</a:t>
            </a:r>
            <a:r>
              <a:rPr lang="zh-TW" altLang="en-US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kumimoji="0" lang="zh-TW" altLang="en-US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76070"/>
            <a:ext cx="4158463" cy="22470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3858401"/>
            <a:ext cx="4133638" cy="212037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37" y="1042101"/>
            <a:ext cx="3847515" cy="241588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4" y="3858401"/>
            <a:ext cx="3691026" cy="21203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458200" cy="9144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活動剪影</a:t>
            </a:r>
            <a:r>
              <a:rPr lang="en-US" altLang="zh-TW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44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187624" y="6346771"/>
            <a:ext cx="3096344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5304945" y="3518486"/>
            <a:ext cx="2952328" cy="5760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初階班</a:t>
            </a:r>
            <a:r>
              <a:rPr lang="en-US" altLang="zh-TW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雙人合奏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練習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kumimoji="0" lang="zh-TW" alt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962027" y="3502464"/>
            <a:ext cx="3168352" cy="5760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平日的實力積累練習情況。</a:t>
            </a:r>
            <a:endParaRPr kumimoji="0" lang="zh-TW" alt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5495238" y="6299051"/>
            <a:ext cx="2762035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初階班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執弓姿勢指導</a:t>
            </a: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66" y="4094550"/>
            <a:ext cx="4211960" cy="22045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66" y="1142048"/>
            <a:ext cx="4130379" cy="220450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1" y="1033855"/>
            <a:ext cx="3938925" cy="242088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" y="4183182"/>
            <a:ext cx="4283968" cy="2027235"/>
          </a:xfrm>
          <a:prstGeom prst="rect">
            <a:avLst/>
          </a:prstGeom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663171" y="6266238"/>
            <a:ext cx="2762035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初階班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老師協助調音</a:t>
            </a: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44624"/>
            <a:ext cx="8458200" cy="9144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活動剪影</a:t>
            </a:r>
            <a:r>
              <a:rPr lang="en-US" altLang="zh-TW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44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873592" y="3478973"/>
            <a:ext cx="3764120" cy="5760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進階班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母親節表演彩排。</a:t>
            </a:r>
            <a:endParaRPr kumimoji="0" lang="zh-TW" alt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43608" y="3505588"/>
            <a:ext cx="2805158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進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階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合奏練習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602059" y="6256805"/>
            <a:ext cx="3215165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進階班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母親節表演。</a:t>
            </a: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1058928" y="6388513"/>
            <a:ext cx="3096344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初階班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母親節表演。</a:t>
            </a: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013483"/>
            <a:ext cx="4427984" cy="24208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5" y="4021537"/>
            <a:ext cx="4155272" cy="223526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16" y="1092084"/>
            <a:ext cx="4224708" cy="237639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03039"/>
            <a:ext cx="4233492" cy="236544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05" y="4084865"/>
            <a:ext cx="3662307" cy="2060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44624"/>
            <a:ext cx="8458200" cy="9144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活動剪影</a:t>
            </a:r>
            <a:r>
              <a:rPr lang="en-US" altLang="zh-TW" sz="44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44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5652119" y="6290844"/>
            <a:ext cx="2952328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  <a:cs typeface="+mj-cs"/>
              </a:rPr>
              <a:t>小提琴班全體合照。</a:t>
            </a:r>
            <a:endParaRPr kumimoji="0" lang="zh-TW" alt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43608" y="3369588"/>
            <a:ext cx="3096344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進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階班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大提琴練習。</a:t>
            </a: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652119" y="3369588"/>
            <a:ext cx="3096344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進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階班</a:t>
            </a:r>
            <a:r>
              <a:rPr lang="en-US" altLang="zh-TW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大提琴社區表演。</a:t>
            </a: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1475656" y="6237312"/>
            <a:ext cx="2736048" cy="45943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2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標楷體" pitchFamily="65" charset="-120"/>
                <a:ea typeface="標楷體" pitchFamily="65" charset="-120"/>
              </a:rPr>
              <a:t>大提琴師生合照。</a:t>
            </a:r>
            <a:endParaRPr lang="zh-TW" altLang="en-US" sz="2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5" y="938436"/>
            <a:ext cx="4551966" cy="23109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1" y="938435"/>
            <a:ext cx="3908234" cy="23109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" y="3889339"/>
            <a:ext cx="4488540" cy="231681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1" y="3882552"/>
            <a:ext cx="3908234" cy="23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7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621</TotalTime>
  <Words>186</Words>
  <Application>Microsoft Office PowerPoint</Application>
  <PresentationFormat>如螢幕大小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新細明體</vt:lpstr>
      <vt:lpstr>標楷體</vt:lpstr>
      <vt:lpstr>Arial</vt:lpstr>
      <vt:lpstr>Bookman Old Style</vt:lpstr>
      <vt:lpstr>Calibri</vt:lpstr>
      <vt:lpstr>Rockwell</vt:lpstr>
      <vt:lpstr>Damask</vt:lpstr>
      <vt:lpstr>110年度第社區生活營校園輔導活動－「陽光青少年」成果簡報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106年度第一期社區生活營校園輔導活動－ 「陽光青少年」成果簡報 </dc:title>
  <dc:creator>msi</dc:creator>
  <cp:lastModifiedBy>Windows 使用者</cp:lastModifiedBy>
  <cp:revision>80</cp:revision>
  <dcterms:created xsi:type="dcterms:W3CDTF">2017-06-11T15:31:53Z</dcterms:created>
  <dcterms:modified xsi:type="dcterms:W3CDTF">2021-07-06T07:14:59Z</dcterms:modified>
</cp:coreProperties>
</file>