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8" r:id="rId2"/>
  </p:sldIdLst>
  <p:sldSz cx="6858000" cy="9144000" type="screen4x3"/>
  <p:notesSz cx="9939338" cy="1436846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310" y="-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177A02-0FAB-4117-8532-A9CFEA3492FA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F8709F-ABFE-4290-A156-FA27A3D5799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26" y="7540768"/>
            <a:ext cx="1500174" cy="1603232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8" y="7000892"/>
            <a:ext cx="6143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~ 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歡迎本校家長、社區民眾報名參加</a:t>
            </a:r>
            <a:r>
              <a:rPr kumimoji="1" lang="en-US" altLang="zh-TW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~</a:t>
            </a:r>
            <a:endParaRPr kumimoji="1" lang="en-US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290" y="6500826"/>
            <a:ext cx="628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※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報名期間：即日起至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107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年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5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月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4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日止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" name="圖片 7" descr="images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28802" y="7572396"/>
            <a:ext cx="2000264" cy="1571605"/>
          </a:xfrm>
          <a:prstGeom prst="rect">
            <a:avLst/>
          </a:prstGeom>
        </p:spPr>
      </p:pic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214290" y="2714612"/>
          <a:ext cx="6357981" cy="3626067"/>
        </p:xfrm>
        <a:graphic>
          <a:graphicData uri="http://schemas.openxmlformats.org/drawingml/2006/table">
            <a:tbl>
              <a:tblPr/>
              <a:tblGrid>
                <a:gridCol w="1000132"/>
                <a:gridCol w="589363"/>
                <a:gridCol w="1125149"/>
                <a:gridCol w="2786082"/>
                <a:gridCol w="857255"/>
              </a:tblGrid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課程名稱</a:t>
                      </a: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日期</a:t>
                      </a: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時間</a:t>
                      </a: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課程內容</a:t>
                      </a: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1" kern="100" spc="-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 </a:t>
                      </a:r>
                      <a:r>
                        <a:rPr lang="zh-TW" sz="1400" b="1" kern="100" spc="-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報名專線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269">
                <a:tc rowSpan="2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1400" b="1" kern="100" dirty="0" smtClean="0">
                        <a:solidFill>
                          <a:srgbClr val="20202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生活</a:t>
                      </a:r>
                      <a:r>
                        <a:rPr lang="zh-TW" sz="1400" b="1" kern="100" dirty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真</a:t>
                      </a:r>
                      <a:r>
                        <a:rPr lang="en-US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E</a:t>
                      </a:r>
                      <a:r>
                        <a:rPr lang="en-US" altLang="zh-TW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Z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--</a:t>
                      </a:r>
                      <a:r>
                        <a:rPr lang="zh-TW" sz="1400" b="1" kern="100" dirty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電腦</a:t>
                      </a:r>
                      <a:r>
                        <a:rPr lang="zh-TW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基礎課程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5/5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星期六上午</a:t>
                      </a:r>
                      <a:r>
                        <a:rPr lang="en-US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9:00~12:00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795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電腦設備基礎操作。讓使用者感受到科技帶來的生活便利。</a:t>
                      </a: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689-2181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轉</a:t>
                      </a:r>
                      <a:r>
                        <a:rPr lang="en-US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812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(</a:t>
                      </a: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教務處</a:t>
                      </a:r>
                      <a:r>
                        <a:rPr lang="en-US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)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0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5/12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星期六上午</a:t>
                      </a:r>
                      <a:r>
                        <a:rPr lang="en-US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9:00~12:00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795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常用軟體、影像處理軟體應用，學習如何將科技融入生活。</a:t>
                      </a: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16278">
                <a:tc rowSpan="2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1400" b="1" kern="100" dirty="0" smtClean="0">
                        <a:solidFill>
                          <a:srgbClr val="20202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網路</a:t>
                      </a:r>
                      <a:r>
                        <a:rPr lang="en-US" sz="1400" b="1" kern="100" dirty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E</a:t>
                      </a:r>
                      <a:r>
                        <a:rPr lang="zh-TW" sz="1400" b="1" kern="100" dirty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把</a:t>
                      </a:r>
                      <a:r>
                        <a:rPr lang="zh-TW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罩</a:t>
                      </a:r>
                      <a:endParaRPr lang="en-US" altLang="zh-TW" sz="1400" b="1" kern="100" dirty="0" smtClean="0">
                        <a:solidFill>
                          <a:srgbClr val="20202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--</a:t>
                      </a:r>
                      <a:r>
                        <a:rPr lang="zh-TW" sz="1400" b="1" kern="100" dirty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網路</a:t>
                      </a:r>
                      <a:r>
                        <a:rPr lang="zh-TW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社群</a:t>
                      </a:r>
                      <a:endParaRPr lang="en-US" altLang="zh-TW" sz="1400" b="1" kern="100" dirty="0" smtClean="0">
                        <a:solidFill>
                          <a:srgbClr val="20202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  </a:t>
                      </a:r>
                      <a:r>
                        <a:rPr lang="zh-TW" sz="1400" b="1" kern="100" dirty="0" smtClean="0">
                          <a:solidFill>
                            <a:srgbClr val="20202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應用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5/19</a:t>
                      </a:r>
                      <a:endParaRPr lang="zh-TW" sz="1400" b="1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星期六上午</a:t>
                      </a:r>
                      <a:r>
                        <a:rPr lang="en-US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9:00~12:00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795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社群網站介紹，讓初學者也可以輕鬆的進入網路的社交環境。</a:t>
                      </a: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255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新細明體"/>
                        </a:rPr>
                        <a:t>5/26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星期六上午</a:t>
                      </a:r>
                      <a:r>
                        <a:rPr lang="en-US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9:00~12:00</a:t>
                      </a:r>
                      <a:endParaRPr lang="zh-TW" sz="1400" b="1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795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網路社群的應用與交流，學習流暢使用</a:t>
                      </a:r>
                      <a:r>
                        <a:rPr lang="en-US" sz="1400" b="1" kern="100" dirty="0" err="1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Facebook</a:t>
                      </a: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、粉絲專頁的經營之道，營造</a:t>
                      </a:r>
                      <a:r>
                        <a:rPr lang="en-US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E</a:t>
                      </a:r>
                      <a:r>
                        <a:rPr lang="zh-TW" sz="1400" b="1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社區網絡。</a:t>
                      </a:r>
                    </a:p>
                  </a:txBody>
                  <a:tcPr marL="52169" marR="521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內容版面配置區 2"/>
          <p:cNvSpPr>
            <a:spLocks noGrp="1"/>
          </p:cNvSpPr>
          <p:nvPr>
            <p:ph idx="1"/>
          </p:nvPr>
        </p:nvSpPr>
        <p:spPr>
          <a:xfrm>
            <a:off x="214290" y="2071670"/>
            <a:ext cx="4800600" cy="57150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上課期間及課程內容</a:t>
            </a:r>
            <a:r>
              <a:rPr lang="zh-TW" altLang="en-US" dirty="0" smtClean="0"/>
              <a:t>：</a:t>
            </a:r>
          </a:p>
          <a:p>
            <a:endParaRPr lang="zh-TW" altLang="en-US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285728" y="214282"/>
            <a:ext cx="6215106" cy="1524000"/>
          </a:xfrm>
        </p:spPr>
        <p:txBody>
          <a:bodyPr>
            <a:normAutofit fontScale="90000"/>
          </a:bodyPr>
          <a:lstStyle/>
          <a:p>
            <a:pPr algn="ctr">
              <a:lnSpc>
                <a:spcPts val="6000"/>
              </a:lnSpc>
              <a:buNone/>
            </a:pPr>
            <a:r>
              <a:rPr lang="zh-TW" altLang="en-US" sz="4000" dirty="0" smtClean="0">
                <a:latin typeface="華康POP1體W5" pitchFamily="81" charset="-120"/>
                <a:ea typeface="華康POP1體W5" pitchFamily="81" charset="-120"/>
              </a:rPr>
              <a:t>臺南市下營國小</a:t>
            </a:r>
            <a:r>
              <a:rPr lang="en-US" altLang="zh-TW" sz="4000" dirty="0" smtClean="0">
                <a:latin typeface="華康POP1體W5" pitchFamily="81" charset="-120"/>
                <a:ea typeface="華康POP1體W5" pitchFamily="81" charset="-120"/>
              </a:rPr>
              <a:t>2018</a:t>
            </a:r>
            <a:br>
              <a:rPr lang="en-US" altLang="zh-TW" sz="4000" dirty="0" smtClean="0">
                <a:latin typeface="華康POP1體W5" pitchFamily="81" charset="-120"/>
                <a:ea typeface="華康POP1體W5" pitchFamily="81" charset="-120"/>
              </a:rPr>
            </a:br>
            <a:r>
              <a:rPr lang="zh-TW" altLang="en-US" sz="4000" dirty="0" smtClean="0">
                <a:latin typeface="華康POP1體W5" pitchFamily="81" charset="-120"/>
                <a:ea typeface="華康POP1體W5" pitchFamily="81" charset="-120"/>
              </a:rPr>
              <a:t>全民學區數位學習開班囉</a:t>
            </a:r>
            <a:r>
              <a:rPr lang="en-US" altLang="zh-TW" sz="4000" dirty="0" smtClean="0">
                <a:latin typeface="華康POP1體W5" pitchFamily="81" charset="-120"/>
                <a:ea typeface="華康POP1體W5" pitchFamily="81" charset="-120"/>
              </a:rPr>
              <a:t>!</a:t>
            </a:r>
            <a:endParaRPr lang="zh-TW" altLang="en-US" sz="4000" dirty="0">
              <a:latin typeface="華康POP1體W5" pitchFamily="81" charset="-120"/>
              <a:ea typeface="華康POP1體W5" pitchFamily="81" charset="-120"/>
            </a:endParaRPr>
          </a:p>
        </p:txBody>
      </p:sp>
      <p:pic>
        <p:nvPicPr>
          <p:cNvPr id="17" name="圖片 16" descr="imagesCAM6CC9V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86388" y="1639040"/>
            <a:ext cx="1361560" cy="128531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1150</TotalTime>
  <Words>157</Words>
  <Application>Microsoft Office PowerPoint</Application>
  <PresentationFormat>如螢幕大小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流線</vt:lpstr>
      <vt:lpstr>臺南市下營國小2018 全民學區數位學習開班囉!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33</cp:revision>
  <cp:lastPrinted>2017-03-27T08:16:37Z</cp:lastPrinted>
  <dcterms:created xsi:type="dcterms:W3CDTF">2017-03-27T06:40:07Z</dcterms:created>
  <dcterms:modified xsi:type="dcterms:W3CDTF">2018-04-11T01:06:48Z</dcterms:modified>
</cp:coreProperties>
</file>